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90" r:id="rId2"/>
    <p:sldId id="289" r:id="rId3"/>
    <p:sldId id="300" r:id="rId4"/>
    <p:sldId id="301" r:id="rId5"/>
    <p:sldId id="302" r:id="rId6"/>
    <p:sldId id="303" r:id="rId7"/>
    <p:sldId id="29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9"/>
            <p14:sldId id="300"/>
            <p14:sldId id="301"/>
            <p14:sldId id="302"/>
            <p14:sldId id="303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5"/>
    <p:restoredTop sz="94620"/>
  </p:normalViewPr>
  <p:slideViewPr>
    <p:cSldViewPr snapToGrid="0" snapToObjects="1">
      <p:cViewPr varScale="1">
        <p:scale>
          <a:sx n="73" d="100"/>
          <a:sy n="73" d="100"/>
        </p:scale>
        <p:origin x="96" y="66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 smtClean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2" y="2707341"/>
            <a:ext cx="6790299" cy="1484003"/>
          </a:xfrm>
        </p:spPr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a title for your </a:t>
            </a:r>
            <a:r>
              <a:rPr lang="en-US" dirty="0" smtClean="0"/>
              <a:t>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5" y="3552825"/>
            <a:ext cx="5729858" cy="233362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[Delete this green font as it serves as your guide in this template. Replace it with your own information.]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Name</a:t>
            </a:r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Date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Course Information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Importance of Early Education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Define </a:t>
            </a:r>
            <a:r>
              <a:rPr lang="en-US" sz="1800" dirty="0">
                <a:solidFill>
                  <a:srgbClr val="00B050"/>
                </a:solidFill>
              </a:rPr>
              <a:t>the term “high-quality education”.</a:t>
            </a:r>
          </a:p>
          <a:p>
            <a:pPr fontAlgn="base"/>
            <a:endParaRPr lang="en-US" sz="1800" dirty="0">
              <a:solidFill>
                <a:srgbClr val="00B050"/>
              </a:solidFill>
            </a:endParaRPr>
          </a:p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Explain </a:t>
            </a:r>
            <a:r>
              <a:rPr lang="en-US" sz="1800" dirty="0">
                <a:solidFill>
                  <a:srgbClr val="00B050"/>
                </a:solidFill>
              </a:rPr>
              <a:t>the importance of high-quality preschool in the life of young children. Include the importance to at-risk children in your discussion.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Influence of High-Quality Care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Provide </a:t>
            </a:r>
            <a:r>
              <a:rPr lang="en-US" sz="1800" dirty="0">
                <a:solidFill>
                  <a:srgbClr val="00B050"/>
                </a:solidFill>
              </a:rPr>
              <a:t>at least two specific examples of how young children are influenced by high-quality care.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Research Article #1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Use </a:t>
            </a:r>
            <a:r>
              <a:rPr lang="en-US" sz="1800" dirty="0">
                <a:solidFill>
                  <a:srgbClr val="00B050"/>
                </a:solidFill>
              </a:rPr>
              <a:t>the Purdue Global Library to locate a research article that supports the influence of high-quality education on early childhood development and provide a thorough discussion of your findings.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Research Article #2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Use </a:t>
            </a:r>
            <a:r>
              <a:rPr lang="en-US" sz="1800" dirty="0">
                <a:solidFill>
                  <a:srgbClr val="00B050"/>
                </a:solidFill>
              </a:rPr>
              <a:t>the Purdue Global Library to locate a second research article that supports the influence of high-quality education on early childhood development and provide a thorough discussion of your findings.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Components of Early Education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Based </a:t>
            </a:r>
            <a:r>
              <a:rPr lang="en-US" sz="1800" dirty="0">
                <a:solidFill>
                  <a:srgbClr val="00B050"/>
                </a:solidFill>
              </a:rPr>
              <a:t>on the information from your two research articles, identify two components of an effective early education program.</a:t>
            </a:r>
          </a:p>
          <a:p>
            <a:pPr fontAlgn="base"/>
            <a:endParaRPr lang="en-US" sz="1800" dirty="0">
              <a:solidFill>
                <a:srgbClr val="00B050"/>
              </a:solidFill>
            </a:endParaRPr>
          </a:p>
          <a:p>
            <a:pPr fontAlgn="base"/>
            <a:r>
              <a:rPr lang="en-US" sz="1800" dirty="0" smtClean="0">
                <a:solidFill>
                  <a:srgbClr val="00B050"/>
                </a:solidFill>
              </a:rPr>
              <a:t>Explain </a:t>
            </a:r>
            <a:r>
              <a:rPr lang="en-US" sz="1800" dirty="0">
                <a:solidFill>
                  <a:srgbClr val="00B050"/>
                </a:solidFill>
              </a:rPr>
              <a:t>how you would incorporate each component into your own high-quality early learning environment.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</a:rPr>
              <a:t>Include </a:t>
            </a:r>
            <a:r>
              <a:rPr lang="en-US" sz="1800" dirty="0">
                <a:solidFill>
                  <a:srgbClr val="00B050"/>
                </a:solidFill>
              </a:rPr>
              <a:t>at least three sources listed in </a:t>
            </a:r>
            <a:r>
              <a:rPr lang="en-US" sz="1800" dirty="0" err="1">
                <a:solidFill>
                  <a:srgbClr val="00B050"/>
                </a:solidFill>
              </a:rPr>
              <a:t>APA</a:t>
            </a:r>
            <a:r>
              <a:rPr lang="en-US" sz="1800" dirty="0">
                <a:solidFill>
                  <a:srgbClr val="00B050"/>
                </a:solidFill>
              </a:rPr>
              <a:t> format.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33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65</TotalTime>
  <Words>300</Words>
  <Application>Microsoft Office PowerPoint</Application>
  <PresentationFormat>On-screen Show (4:3)</PresentationFormat>
  <Paragraphs>39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Impact</vt:lpstr>
      <vt:lpstr>Times</vt:lpstr>
      <vt:lpstr>Wingdings</vt:lpstr>
      <vt:lpstr>Office Theme</vt:lpstr>
      <vt:lpstr>Provide a title for your presentation  </vt:lpstr>
      <vt:lpstr>Importance of Early Education</vt:lpstr>
      <vt:lpstr>Influence of High-Quality Care</vt:lpstr>
      <vt:lpstr>Research Article #1</vt:lpstr>
      <vt:lpstr>Research Article #2</vt:lpstr>
      <vt:lpstr>Components of Early Education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Slide: Provide a title for your presentation.  </dc:title>
  <dc:creator/>
  <cp:lastModifiedBy>Purdue University Global</cp:lastModifiedBy>
  <cp:revision>14</cp:revision>
  <dcterms:created xsi:type="dcterms:W3CDTF">2018-05-03T14:32:24Z</dcterms:created>
  <dcterms:modified xsi:type="dcterms:W3CDTF">2019-12-03T14:32:27Z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